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7" r:id="rId3"/>
    <p:sldId id="264" r:id="rId4"/>
    <p:sldId id="265" r:id="rId5"/>
    <p:sldId id="263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200C-87D4-4F6F-99F3-7A720B285004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0DD2-3C66-4FF3-8B07-72D5D5CD4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200C-87D4-4F6F-99F3-7A720B285004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0DD2-3C66-4FF3-8B07-72D5D5CD4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200C-87D4-4F6F-99F3-7A720B285004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0DD2-3C66-4FF3-8B07-72D5D5CD4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200C-87D4-4F6F-99F3-7A720B285004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0DD2-3C66-4FF3-8B07-72D5D5CD4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200C-87D4-4F6F-99F3-7A720B285004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0DD2-3C66-4FF3-8B07-72D5D5CD4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200C-87D4-4F6F-99F3-7A720B285004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0DD2-3C66-4FF3-8B07-72D5D5CD4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200C-87D4-4F6F-99F3-7A720B285004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0DD2-3C66-4FF3-8B07-72D5D5CD4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200C-87D4-4F6F-99F3-7A720B285004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0DD2-3C66-4FF3-8B07-72D5D5CD4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200C-87D4-4F6F-99F3-7A720B285004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0DD2-3C66-4FF3-8B07-72D5D5CD4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200C-87D4-4F6F-99F3-7A720B285004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0DD2-3C66-4FF3-8B07-72D5D5CD4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200C-87D4-4F6F-99F3-7A720B285004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0DD2-3C66-4FF3-8B07-72D5D5CD4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8200C-87D4-4F6F-99F3-7A720B285004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90DD2-3C66-4FF3-8B07-72D5D5CD41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о\мо3.jpg"/>
          <p:cNvPicPr>
            <a:picLocks noChangeAspect="1" noChangeArrowheads="1"/>
          </p:cNvPicPr>
          <p:nvPr/>
        </p:nvPicPr>
        <p:blipFill>
          <a:blip r:embed="rId2" cstate="print"/>
          <a:srcRect l="2346" r="22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15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4392488" cy="3384376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13992"/>
            <a:ext cx="4657725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94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032449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88" y="2564904"/>
            <a:ext cx="4576511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5"/>
            <a:ext cx="4032448" cy="3001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03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9"/>
            <a:ext cx="4968552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371" y="2348880"/>
            <a:ext cx="3744416" cy="2506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33056"/>
            <a:ext cx="4386064" cy="2736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567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IMG_15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85728"/>
            <a:ext cx="400052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Содержимое 4" descr="IMG_1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9" y="3429000"/>
            <a:ext cx="4071964" cy="3053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3" descr="IMG_15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429000"/>
            <a:ext cx="4095778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3" descr="IMG_15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214290"/>
            <a:ext cx="3894130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4098032" cy="3433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53" y="3573016"/>
            <a:ext cx="4681831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085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Borbet</dc:creator>
  <cp:lastModifiedBy>Пользователь Windows</cp:lastModifiedBy>
  <cp:revision>18</cp:revision>
  <dcterms:created xsi:type="dcterms:W3CDTF">2017-04-06T06:30:32Z</dcterms:created>
  <dcterms:modified xsi:type="dcterms:W3CDTF">2020-08-08T12:04:02Z</dcterms:modified>
</cp:coreProperties>
</file>